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549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843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1202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9311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8473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481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285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1321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474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146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409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5965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100" y="1871663"/>
            <a:ext cx="3225800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9" name="Rechteck 8"/>
          <p:cNvSpPr/>
          <p:nvPr/>
        </p:nvSpPr>
        <p:spPr>
          <a:xfrm>
            <a:off x="2281239" y="515893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stimulation of cell proliferation in TF-1 cells by recombinant human IL-4. Values are the means (±SD) of triplicate determinations and expressed as percentage of control. 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768481" y="908274"/>
            <a:ext cx="3607078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sz="2400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IL-4</a:t>
            </a:r>
            <a:endParaRPr lang="de-DE" sz="2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(E. coli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200-021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70844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2013-11-14T14:14:41Z</dcterms:created>
  <dcterms:modified xsi:type="dcterms:W3CDTF">2015-03-12T15:53:40Z</dcterms:modified>
</cp:coreProperties>
</file>